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3"/>
  </p:notesMasterIdLst>
  <p:sldIdLst>
    <p:sldId id="275" r:id="rId2"/>
  </p:sldIdLst>
  <p:sldSz cx="12192000" cy="6858000"/>
  <p:notesSz cx="6858000" cy="9144000"/>
  <p:embeddedFontLst>
    <p:embeddedFont>
      <p:font typeface="Interstate-Regular" pitchFamily="50" charset="0"/>
      <p:regular r:id="rId4"/>
    </p:embeddedFont>
    <p:embeddedFont>
      <p:font typeface="Lexend" panose="020B0604020202020204" charset="0"/>
      <p:regular r:id="rId5"/>
      <p:bold r:id="rId6"/>
    </p:embeddedFont>
    <p:embeddedFont>
      <p:font typeface="Lexend SemiBold" panose="020B0604020202020204" charset="0"/>
      <p:bold r:id="rId7"/>
    </p:embeddedFont>
    <p:embeddedFont>
      <p:font typeface="Source Sans Pro" panose="020B0503030403020204" pitchFamily="34" charset="0"/>
      <p:regular r:id="rId8"/>
      <p:bold r:id="rId9"/>
      <p:italic r:id="rId10"/>
      <p:boldItalic r:id="rId11"/>
    </p:embeddedFont>
  </p:embeddedFontLst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all" spc="0" normalizeH="0" baseline="0">
        <a:ln>
          <a:noFill/>
        </a:ln>
        <a:solidFill>
          <a:srgbClr val="450049"/>
        </a:solidFill>
        <a:effectLst/>
        <a:uFillTx/>
        <a:latin typeface="Interstate-Regular"/>
        <a:ea typeface="Interstate-Regular"/>
        <a:cs typeface="Interstate-Regular"/>
        <a:sym typeface="Interstate-Regular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all" spc="0" normalizeH="0" baseline="0">
        <a:ln>
          <a:noFill/>
        </a:ln>
        <a:solidFill>
          <a:srgbClr val="450049"/>
        </a:solidFill>
        <a:effectLst/>
        <a:uFillTx/>
        <a:latin typeface="Interstate-Regular"/>
        <a:ea typeface="Interstate-Regular"/>
        <a:cs typeface="Interstate-Regular"/>
        <a:sym typeface="Interstate-Regular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all" spc="0" normalizeH="0" baseline="0">
        <a:ln>
          <a:noFill/>
        </a:ln>
        <a:solidFill>
          <a:srgbClr val="450049"/>
        </a:solidFill>
        <a:effectLst/>
        <a:uFillTx/>
        <a:latin typeface="Interstate-Regular"/>
        <a:ea typeface="Interstate-Regular"/>
        <a:cs typeface="Interstate-Regular"/>
        <a:sym typeface="Interstate-Regular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all" spc="0" normalizeH="0" baseline="0">
        <a:ln>
          <a:noFill/>
        </a:ln>
        <a:solidFill>
          <a:srgbClr val="450049"/>
        </a:solidFill>
        <a:effectLst/>
        <a:uFillTx/>
        <a:latin typeface="Interstate-Regular"/>
        <a:ea typeface="Interstate-Regular"/>
        <a:cs typeface="Interstate-Regular"/>
        <a:sym typeface="Interstate-Regular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all" spc="0" normalizeH="0" baseline="0">
        <a:ln>
          <a:noFill/>
        </a:ln>
        <a:solidFill>
          <a:srgbClr val="450049"/>
        </a:solidFill>
        <a:effectLst/>
        <a:uFillTx/>
        <a:latin typeface="Interstate-Regular"/>
        <a:ea typeface="Interstate-Regular"/>
        <a:cs typeface="Interstate-Regular"/>
        <a:sym typeface="Interstate-Regular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all" spc="0" normalizeH="0" baseline="0">
        <a:ln>
          <a:noFill/>
        </a:ln>
        <a:solidFill>
          <a:srgbClr val="450049"/>
        </a:solidFill>
        <a:effectLst/>
        <a:uFillTx/>
        <a:latin typeface="Interstate-Regular"/>
        <a:ea typeface="Interstate-Regular"/>
        <a:cs typeface="Interstate-Regular"/>
        <a:sym typeface="Interstate-Regular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all" spc="0" normalizeH="0" baseline="0">
        <a:ln>
          <a:noFill/>
        </a:ln>
        <a:solidFill>
          <a:srgbClr val="450049"/>
        </a:solidFill>
        <a:effectLst/>
        <a:uFillTx/>
        <a:latin typeface="Interstate-Regular"/>
        <a:ea typeface="Interstate-Regular"/>
        <a:cs typeface="Interstate-Regular"/>
        <a:sym typeface="Interstate-Regular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all" spc="0" normalizeH="0" baseline="0">
        <a:ln>
          <a:noFill/>
        </a:ln>
        <a:solidFill>
          <a:srgbClr val="450049"/>
        </a:solidFill>
        <a:effectLst/>
        <a:uFillTx/>
        <a:latin typeface="Interstate-Regular"/>
        <a:ea typeface="Interstate-Regular"/>
        <a:cs typeface="Interstate-Regular"/>
        <a:sym typeface="Interstate-Regular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all" spc="0" normalizeH="0" baseline="0">
        <a:ln>
          <a:noFill/>
        </a:ln>
        <a:solidFill>
          <a:srgbClr val="450049"/>
        </a:solidFill>
        <a:effectLst/>
        <a:uFillTx/>
        <a:latin typeface="Interstate-Regular"/>
        <a:ea typeface="Interstate-Regular"/>
        <a:cs typeface="Interstate-Regular"/>
        <a:sym typeface="Interstate-Regular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450049"/>
    <a:srgbClr val="C60086"/>
    <a:srgbClr val="761866"/>
    <a:srgbClr val="FF7D00"/>
    <a:srgbClr val="FF0000"/>
    <a:srgbClr val="FF32AF"/>
    <a:srgbClr val="2D4B96"/>
    <a:srgbClr val="AF004B"/>
    <a:srgbClr val="14C8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2B2B2B"/>
        </a:fontRef>
        <a:srgbClr val="2B2B2B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BDECA"/>
          </a:solidFill>
        </a:fill>
      </a:tcStyle>
    </a:wholeTbl>
    <a:band2H>
      <a:tcTxStyle/>
      <a:tcStyle>
        <a:tcBdr/>
        <a:fill>
          <a:solidFill>
            <a:srgbClr val="FDEF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2B2B2B"/>
        </a:fontRef>
        <a:srgbClr val="2B2B2B"/>
      </a:tcTxStyle>
      <a:tcStyle>
        <a:tcBdr>
          <a:left>
            <a:ln w="12700" cap="flat">
              <a:solidFill>
                <a:srgbClr val="2B2B2B"/>
              </a:solidFill>
              <a:prstDash val="solid"/>
              <a:round/>
            </a:ln>
          </a:left>
          <a:right>
            <a:ln w="12700" cap="flat">
              <a:solidFill>
                <a:srgbClr val="2B2B2B"/>
              </a:solidFill>
              <a:prstDash val="solid"/>
              <a:round/>
            </a:ln>
          </a:right>
          <a:top>
            <a:ln w="12700" cap="flat">
              <a:solidFill>
                <a:srgbClr val="2B2B2B"/>
              </a:solidFill>
              <a:prstDash val="solid"/>
              <a:round/>
            </a:ln>
          </a:top>
          <a:bottom>
            <a:ln w="12700" cap="flat">
              <a:solidFill>
                <a:srgbClr val="2B2B2B"/>
              </a:solidFill>
              <a:prstDash val="solid"/>
              <a:round/>
            </a:ln>
          </a:bottom>
          <a:insideH>
            <a:ln w="12700" cap="flat">
              <a:solidFill>
                <a:srgbClr val="2B2B2B"/>
              </a:solidFill>
              <a:prstDash val="solid"/>
              <a:round/>
            </a:ln>
          </a:insideH>
          <a:insideV>
            <a:ln w="12700" cap="flat">
              <a:solidFill>
                <a:srgbClr val="2B2B2B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ajor">
          <a:srgbClr val="2B2B2B"/>
        </a:fontRef>
        <a:srgbClr val="2B2B2B"/>
      </a:tcTxStyle>
      <a:tcStyle>
        <a:tcBdr>
          <a:left>
            <a:ln w="12700" cap="flat">
              <a:solidFill>
                <a:srgbClr val="2B2B2B"/>
              </a:solidFill>
              <a:prstDash val="solid"/>
              <a:round/>
            </a:ln>
          </a:left>
          <a:right>
            <a:ln w="12700" cap="flat">
              <a:solidFill>
                <a:srgbClr val="2B2B2B"/>
              </a:solidFill>
              <a:prstDash val="solid"/>
              <a:round/>
            </a:ln>
          </a:right>
          <a:top>
            <a:ln w="12700" cap="flat">
              <a:solidFill>
                <a:srgbClr val="2B2B2B"/>
              </a:solidFill>
              <a:prstDash val="solid"/>
              <a:round/>
            </a:ln>
          </a:top>
          <a:bottom>
            <a:ln w="12700" cap="flat">
              <a:solidFill>
                <a:srgbClr val="2B2B2B"/>
              </a:solidFill>
              <a:prstDash val="solid"/>
              <a:round/>
            </a:ln>
          </a:bottom>
          <a:insideH>
            <a:ln w="12700" cap="flat">
              <a:solidFill>
                <a:srgbClr val="2B2B2B"/>
              </a:solidFill>
              <a:prstDash val="solid"/>
              <a:round/>
            </a:ln>
          </a:insideH>
          <a:insideV>
            <a:ln w="12700" cap="flat">
              <a:solidFill>
                <a:srgbClr val="2B2B2B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ajor">
          <a:srgbClr val="2B2B2B"/>
        </a:fontRef>
        <a:srgbClr val="2B2B2B"/>
      </a:tcTxStyle>
      <a:tcStyle>
        <a:tcBdr>
          <a:left>
            <a:ln w="12700" cap="flat">
              <a:solidFill>
                <a:srgbClr val="2B2B2B"/>
              </a:solidFill>
              <a:prstDash val="solid"/>
              <a:round/>
            </a:ln>
          </a:left>
          <a:right>
            <a:ln w="12700" cap="flat">
              <a:solidFill>
                <a:srgbClr val="2B2B2B"/>
              </a:solidFill>
              <a:prstDash val="solid"/>
              <a:round/>
            </a:ln>
          </a:right>
          <a:top>
            <a:ln w="12700" cap="flat">
              <a:solidFill>
                <a:srgbClr val="2B2B2B"/>
              </a:solidFill>
              <a:prstDash val="solid"/>
              <a:round/>
            </a:ln>
          </a:top>
          <a:bottom>
            <a:ln w="12700" cap="flat">
              <a:solidFill>
                <a:srgbClr val="2B2B2B"/>
              </a:solidFill>
              <a:prstDash val="solid"/>
              <a:round/>
            </a:ln>
          </a:bottom>
          <a:insideH>
            <a:ln w="12700" cap="flat">
              <a:solidFill>
                <a:srgbClr val="2B2B2B"/>
              </a:solidFill>
              <a:prstDash val="solid"/>
              <a:round/>
            </a:ln>
          </a:insideH>
          <a:insideV>
            <a:ln w="12700" cap="flat">
              <a:solidFill>
                <a:srgbClr val="2B2B2B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ajor">
          <a:srgbClr val="2B2B2B"/>
        </a:fontRef>
        <a:srgbClr val="2B2B2B"/>
      </a:tcTxStyle>
      <a:tcStyle>
        <a:tcBdr>
          <a:left>
            <a:ln w="12700" cap="flat">
              <a:solidFill>
                <a:srgbClr val="2B2B2B"/>
              </a:solidFill>
              <a:prstDash val="solid"/>
              <a:round/>
            </a:ln>
          </a:left>
          <a:right>
            <a:ln w="12700" cap="flat">
              <a:solidFill>
                <a:srgbClr val="2B2B2B"/>
              </a:solidFill>
              <a:prstDash val="solid"/>
              <a:round/>
            </a:ln>
          </a:right>
          <a:top>
            <a:ln w="12700" cap="flat">
              <a:solidFill>
                <a:srgbClr val="2B2B2B"/>
              </a:solidFill>
              <a:prstDash val="solid"/>
              <a:round/>
            </a:ln>
          </a:top>
          <a:bottom>
            <a:ln w="12700" cap="flat">
              <a:solidFill>
                <a:srgbClr val="2B2B2B"/>
              </a:solidFill>
              <a:prstDash val="solid"/>
              <a:round/>
            </a:ln>
          </a:bottom>
          <a:insideH>
            <a:ln w="12700" cap="flat">
              <a:solidFill>
                <a:srgbClr val="2B2B2B"/>
              </a:solidFill>
              <a:prstDash val="solid"/>
              <a:round/>
            </a:ln>
          </a:insideH>
          <a:insideV>
            <a:ln w="12700" cap="flat">
              <a:solidFill>
                <a:srgbClr val="2B2B2B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ajor">
          <a:srgbClr val="2B2B2B"/>
        </a:fontRef>
        <a:srgbClr val="2B2B2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2B2B2B"/>
        </a:fontRef>
        <a:srgbClr val="2B2B2B"/>
      </a:tcTxStyle>
      <a:tcStyle>
        <a:tcBdr>
          <a:left>
            <a:ln w="6350" cap="flat">
              <a:solidFill>
                <a:schemeClr val="accent3"/>
              </a:solidFill>
              <a:prstDash val="solid"/>
              <a:miter lim="800000"/>
            </a:ln>
          </a:left>
          <a:right>
            <a:ln w="6350" cap="flat">
              <a:solidFill>
                <a:schemeClr val="accent3"/>
              </a:solidFill>
              <a:prstDash val="solid"/>
              <a:miter lim="8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2B2B2B"/>
        </a:fontRef>
        <a:srgbClr val="2B2B2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3"/>
              </a:solidFill>
              <a:prstDash val="solid"/>
              <a:round/>
            </a:ln>
          </a:top>
          <a:bottom>
            <a:ln w="6350" cap="flat">
              <a:solidFill>
                <a:schemeClr val="accent3"/>
              </a:solidFill>
              <a:prstDash val="solid"/>
              <a:miter lim="8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" cap="flat">
              <a:solidFill>
                <a:schemeClr val="accent3"/>
              </a:solidFill>
              <a:prstDash val="solid"/>
              <a:miter lim="800000"/>
            </a:ln>
          </a:top>
          <a:bottom>
            <a:ln w="6350" cap="flat">
              <a:solidFill>
                <a:schemeClr val="accent3"/>
              </a:solidFill>
              <a:prstDash val="solid"/>
              <a:miter lim="8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2B2B2B"/>
        </a:fontRef>
        <a:srgbClr val="2B2B2B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D5CB"/>
          </a:solidFill>
        </a:fill>
      </a:tcStyle>
    </a:wholeTbl>
    <a:band2H>
      <a:tcTxStyle/>
      <a:tcStyle>
        <a:tcBdr/>
        <a:fill>
          <a:solidFill>
            <a:srgbClr val="FFEB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2B2B2B"/>
        </a:fontRef>
        <a:srgbClr val="2B2B2B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DCACE"/>
          </a:solidFill>
        </a:fill>
      </a:tcStyle>
    </a:wholeTbl>
    <a:band2H>
      <a:tcTxStyle/>
      <a:tcStyle>
        <a:tcBdr/>
        <a:fill>
          <a:solidFill>
            <a:srgbClr val="F6E7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2B2B2B"/>
        </a:fontRef>
        <a:srgbClr val="2B2B2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7E7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2B2B2B"/>
        </a:fontRef>
        <a:srgbClr val="2B2B2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2B2B2B"/>
              </a:solidFill>
              <a:prstDash val="solid"/>
              <a:round/>
            </a:ln>
          </a:top>
          <a:bottom>
            <a:ln w="25400" cap="flat">
              <a:solidFill>
                <a:srgbClr val="2B2B2B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B2B2B"/>
              </a:solidFill>
              <a:prstDash val="solid"/>
              <a:round/>
            </a:ln>
          </a:top>
          <a:bottom>
            <a:ln w="25400" cap="flat">
              <a:solidFill>
                <a:srgbClr val="2B2B2B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4601"/>
  </p:normalViewPr>
  <p:slideViewPr>
    <p:cSldViewPr snapToGrid="0" snapToObjects="1">
      <p:cViewPr varScale="1">
        <p:scale>
          <a:sx n="111" d="100"/>
          <a:sy n="111" d="100"/>
        </p:scale>
        <p:origin x="6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2299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5608623082406632E-2"/>
          <c:y val="9.5468487840819471E-3"/>
          <c:w val="0.85162423714942703"/>
          <c:h val="0.866989335823927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Reichweite in Mio.</c:v>
                </c:pt>
              </c:strCache>
            </c:strRef>
          </c:tx>
          <c:spPr>
            <a:solidFill>
              <a:srgbClr val="CA098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F2B-4665-B3F6-67E2E02A0E0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F2B-4665-B3F6-67E2E02A0E0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/>
                    </a:solidFill>
                    <a:latin typeface="Lexend" pitchFamily="2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Tabelle1!$A$2:$A$20</c:f>
              <c:strCache>
                <c:ptCount val="19"/>
                <c:pt idx="0">
                  <c:v>05:00 - 06:00</c:v>
                </c:pt>
                <c:pt idx="1">
                  <c:v>06:00 - 07:00</c:v>
                </c:pt>
                <c:pt idx="2">
                  <c:v>07:00 - 08:00</c:v>
                </c:pt>
                <c:pt idx="3">
                  <c:v>08:00 - 09:00</c:v>
                </c:pt>
                <c:pt idx="4">
                  <c:v>09:00 - 10:00</c:v>
                </c:pt>
                <c:pt idx="5">
                  <c:v>10:00 - 11:00</c:v>
                </c:pt>
                <c:pt idx="6">
                  <c:v>11:00 - 12:00</c:v>
                </c:pt>
                <c:pt idx="7">
                  <c:v>12:00 - 13:00</c:v>
                </c:pt>
                <c:pt idx="8">
                  <c:v>13:00 - 14:00</c:v>
                </c:pt>
                <c:pt idx="9">
                  <c:v>14:00 - 15:00</c:v>
                </c:pt>
                <c:pt idx="10">
                  <c:v>15:00 - 16:00</c:v>
                </c:pt>
                <c:pt idx="11">
                  <c:v>16:00 - 17:00</c:v>
                </c:pt>
                <c:pt idx="12">
                  <c:v>17:00 - 18:00</c:v>
                </c:pt>
                <c:pt idx="13">
                  <c:v>18:00 - 19:00</c:v>
                </c:pt>
                <c:pt idx="14">
                  <c:v>19:00 - 20:00</c:v>
                </c:pt>
                <c:pt idx="15">
                  <c:v>20:00 - 21:00</c:v>
                </c:pt>
                <c:pt idx="16">
                  <c:v>21:00 - 22:00</c:v>
                </c:pt>
                <c:pt idx="17">
                  <c:v>22:00 - 23:00</c:v>
                </c:pt>
                <c:pt idx="18">
                  <c:v>23:00 - 24:00</c:v>
                </c:pt>
              </c:strCache>
            </c:strRef>
          </c:cat>
          <c:val>
            <c:numRef>
              <c:f>Tabelle1!$B$2:$B$20</c:f>
              <c:numCache>
                <c:formatCode>#,##0.0</c:formatCode>
                <c:ptCount val="19"/>
                <c:pt idx="0">
                  <c:v>8.1189999999999998</c:v>
                </c:pt>
                <c:pt idx="1">
                  <c:v>17.393000000000001</c:v>
                </c:pt>
                <c:pt idx="2">
                  <c:v>26.664999999999999</c:v>
                </c:pt>
                <c:pt idx="3">
                  <c:v>26.675999999999998</c:v>
                </c:pt>
                <c:pt idx="4">
                  <c:v>23.007000000000001</c:v>
                </c:pt>
                <c:pt idx="5">
                  <c:v>20.614000000000001</c:v>
                </c:pt>
                <c:pt idx="6">
                  <c:v>19.331</c:v>
                </c:pt>
                <c:pt idx="7">
                  <c:v>19.984000000000002</c:v>
                </c:pt>
                <c:pt idx="8">
                  <c:v>17.959</c:v>
                </c:pt>
                <c:pt idx="9">
                  <c:v>16.574999999999999</c:v>
                </c:pt>
                <c:pt idx="10">
                  <c:v>16.189</c:v>
                </c:pt>
                <c:pt idx="11">
                  <c:v>17.206</c:v>
                </c:pt>
                <c:pt idx="12">
                  <c:v>16.504999999999999</c:v>
                </c:pt>
                <c:pt idx="13">
                  <c:v>14.263999999999999</c:v>
                </c:pt>
                <c:pt idx="14">
                  <c:v>9.125</c:v>
                </c:pt>
                <c:pt idx="15">
                  <c:v>5.2080000000000002</c:v>
                </c:pt>
                <c:pt idx="16">
                  <c:v>3.2509999999999999</c:v>
                </c:pt>
                <c:pt idx="17">
                  <c:v>2.762</c:v>
                </c:pt>
                <c:pt idx="18">
                  <c:v>1.8120000000000001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2B-4665-B3F6-67E2E02A0E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67545984"/>
        <c:axId val="267568256"/>
      </c:barChart>
      <c:catAx>
        <c:axId val="267545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sz="1100" b="0">
                <a:solidFill>
                  <a:srgbClr val="450049"/>
                </a:solidFill>
                <a:latin typeface="Lexend" pitchFamily="2" charset="0"/>
              </a:defRPr>
            </a:pPr>
            <a:endParaRPr lang="de-DE"/>
          </a:p>
        </c:txPr>
        <c:crossAx val="267568256"/>
        <c:crosses val="autoZero"/>
        <c:auto val="1"/>
        <c:lblAlgn val="ctr"/>
        <c:lblOffset val="100"/>
        <c:noMultiLvlLbl val="0"/>
      </c:catAx>
      <c:valAx>
        <c:axId val="267568256"/>
        <c:scaling>
          <c:orientation val="minMax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 sz="1400" b="0">
                    <a:solidFill>
                      <a:srgbClr val="450049"/>
                    </a:solidFill>
                    <a:latin typeface="Lexend" pitchFamily="2" charset="0"/>
                  </a:defRPr>
                </a:pPr>
                <a:r>
                  <a:rPr lang="de-DE" sz="1400" b="0" dirty="0">
                    <a:solidFill>
                      <a:srgbClr val="450049"/>
                    </a:solidFill>
                    <a:latin typeface="Lexend" pitchFamily="2" charset="0"/>
                  </a:rPr>
                  <a:t>Hörer Mo – Fr in Mio.</a:t>
                </a:r>
              </a:p>
            </c:rich>
          </c:tx>
          <c:layout>
            <c:manualLayout>
              <c:xMode val="edge"/>
              <c:yMode val="edge"/>
              <c:x val="5.1439276377173992E-2"/>
              <c:y val="0.27579746445146536"/>
            </c:manualLayout>
          </c:layout>
          <c:overlay val="0"/>
        </c:title>
        <c:numFmt formatCode="#,##0.0" sourceLinked="1"/>
        <c:majorTickMark val="out"/>
        <c:minorTickMark val="none"/>
        <c:tickLblPos val="nextTo"/>
        <c:crossAx val="2675459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solidFill>
            <a:schemeClr val="bg1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8" name="Shape 2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solidFill>
          <a:srgbClr val="2B2B2B"/>
        </a:solidFill>
        <a:latin typeface="+mj-lt"/>
        <a:ea typeface="+mj-ea"/>
        <a:cs typeface="+mj-cs"/>
        <a:sym typeface="Source Sans Pro"/>
      </a:defRPr>
    </a:lvl1pPr>
    <a:lvl2pPr indent="228600" latinLnBrk="0">
      <a:defRPr sz="1200">
        <a:solidFill>
          <a:srgbClr val="2B2B2B"/>
        </a:solidFill>
        <a:latin typeface="+mj-lt"/>
        <a:ea typeface="+mj-ea"/>
        <a:cs typeface="+mj-cs"/>
        <a:sym typeface="Source Sans Pro"/>
      </a:defRPr>
    </a:lvl2pPr>
    <a:lvl3pPr indent="457200" latinLnBrk="0">
      <a:defRPr sz="1200">
        <a:solidFill>
          <a:srgbClr val="2B2B2B"/>
        </a:solidFill>
        <a:latin typeface="+mj-lt"/>
        <a:ea typeface="+mj-ea"/>
        <a:cs typeface="+mj-cs"/>
        <a:sym typeface="Source Sans Pro"/>
      </a:defRPr>
    </a:lvl3pPr>
    <a:lvl4pPr indent="685800" latinLnBrk="0">
      <a:defRPr sz="1200">
        <a:solidFill>
          <a:srgbClr val="2B2B2B"/>
        </a:solidFill>
        <a:latin typeface="+mj-lt"/>
        <a:ea typeface="+mj-ea"/>
        <a:cs typeface="+mj-cs"/>
        <a:sym typeface="Source Sans Pro"/>
      </a:defRPr>
    </a:lvl4pPr>
    <a:lvl5pPr indent="914400" latinLnBrk="0">
      <a:defRPr sz="1200">
        <a:solidFill>
          <a:srgbClr val="2B2B2B"/>
        </a:solidFill>
        <a:latin typeface="+mj-lt"/>
        <a:ea typeface="+mj-ea"/>
        <a:cs typeface="+mj-cs"/>
        <a:sym typeface="Source Sans Pro"/>
      </a:defRPr>
    </a:lvl5pPr>
    <a:lvl6pPr indent="1143000" latinLnBrk="0">
      <a:defRPr sz="1200">
        <a:solidFill>
          <a:srgbClr val="2B2B2B"/>
        </a:solidFill>
        <a:latin typeface="+mj-lt"/>
        <a:ea typeface="+mj-ea"/>
        <a:cs typeface="+mj-cs"/>
        <a:sym typeface="Source Sans Pro"/>
      </a:defRPr>
    </a:lvl6pPr>
    <a:lvl7pPr indent="1371600" latinLnBrk="0">
      <a:defRPr sz="1200">
        <a:solidFill>
          <a:srgbClr val="2B2B2B"/>
        </a:solidFill>
        <a:latin typeface="+mj-lt"/>
        <a:ea typeface="+mj-ea"/>
        <a:cs typeface="+mj-cs"/>
        <a:sym typeface="Source Sans Pro"/>
      </a:defRPr>
    </a:lvl7pPr>
    <a:lvl8pPr indent="1600200" latinLnBrk="0">
      <a:defRPr sz="1200">
        <a:solidFill>
          <a:srgbClr val="2B2B2B"/>
        </a:solidFill>
        <a:latin typeface="+mj-lt"/>
        <a:ea typeface="+mj-ea"/>
        <a:cs typeface="+mj-cs"/>
        <a:sym typeface="Source Sans Pro"/>
      </a:defRPr>
    </a:lvl8pPr>
    <a:lvl9pPr indent="1828800" latinLnBrk="0">
      <a:defRPr sz="1200">
        <a:solidFill>
          <a:srgbClr val="2B2B2B"/>
        </a:solidFill>
        <a:latin typeface="+mj-lt"/>
        <a:ea typeface="+mj-ea"/>
        <a:cs typeface="+mj-cs"/>
        <a:sym typeface="Source Sans Pro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ormale 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AD0C4E2-66DB-406B-D13B-46BE8F3D4B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8368" y="143268"/>
            <a:ext cx="1944661" cy="868087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/>
          <p:nvPr/>
        </p:nvSpPr>
        <p:spPr>
          <a:xfrm>
            <a:off x="123229" y="124936"/>
            <a:ext cx="11945542" cy="6608128"/>
          </a:xfrm>
          <a:prstGeom prst="rect">
            <a:avLst/>
          </a:prstGeom>
          <a:solidFill>
            <a:srgbClr val="450049">
              <a:alpha val="10084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r" defTabSz="2438400">
              <a:defRPr sz="800" cap="none"/>
            </a:pPr>
            <a:endParaRPr/>
          </a:p>
        </p:txBody>
      </p:sp>
      <p:sp>
        <p:nvSpPr>
          <p:cNvPr id="3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534600" y="6292575"/>
            <a:ext cx="267666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defTabSz="381000">
              <a:defRPr cap="none">
                <a:latin typeface="+mn-lt"/>
                <a:ea typeface="+mn-ea"/>
                <a:cs typeface="+mn-cs"/>
                <a:sym typeface="Interstate-Bold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4" name="Titel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rPr dirty="0" err="1"/>
              <a:t>Titeltext</a:t>
            </a:r>
            <a:endParaRPr dirty="0"/>
          </a:p>
        </p:txBody>
      </p:sp>
      <p:sp>
        <p:nvSpPr>
          <p:cNvPr id="5" name="Textebene 1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rPr dirty="0" err="1"/>
              <a:t>Textebene</a:t>
            </a:r>
            <a:r>
              <a:rPr dirty="0"/>
              <a:t> 1</a:t>
            </a:r>
          </a:p>
          <a:p>
            <a:pPr lvl="1"/>
            <a:r>
              <a:rPr dirty="0" err="1"/>
              <a:t>Textebene</a:t>
            </a:r>
            <a:r>
              <a:rPr dirty="0"/>
              <a:t> 2</a:t>
            </a:r>
          </a:p>
          <a:p>
            <a:pPr lvl="2"/>
            <a:r>
              <a:rPr dirty="0" err="1"/>
              <a:t>Textebene</a:t>
            </a:r>
            <a:r>
              <a:rPr dirty="0"/>
              <a:t> 3</a:t>
            </a:r>
          </a:p>
          <a:p>
            <a:pPr lvl="3"/>
            <a:r>
              <a:rPr dirty="0" err="1"/>
              <a:t>Textebene</a:t>
            </a:r>
            <a:r>
              <a:rPr dirty="0"/>
              <a:t> 4</a:t>
            </a:r>
          </a:p>
          <a:p>
            <a:pPr lvl="4"/>
            <a:r>
              <a:rPr dirty="0" err="1"/>
              <a:t>Textebene</a:t>
            </a:r>
            <a:r>
              <a:rPr dirty="0"/>
              <a:t>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450049"/>
          </a:solidFill>
          <a:uFillTx/>
          <a:latin typeface="Lexend SemiBold" pitchFamily="2" charset="0"/>
          <a:ea typeface="+mn-ea"/>
          <a:cs typeface="+mn-cs"/>
          <a:sym typeface="Interstate-Bold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450049"/>
          </a:solidFill>
          <a:uFillTx/>
          <a:latin typeface="+mn-lt"/>
          <a:ea typeface="+mn-ea"/>
          <a:cs typeface="+mn-cs"/>
          <a:sym typeface="Interstate-Bold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450049"/>
          </a:solidFill>
          <a:uFillTx/>
          <a:latin typeface="+mn-lt"/>
          <a:ea typeface="+mn-ea"/>
          <a:cs typeface="+mn-cs"/>
          <a:sym typeface="Interstate-Bold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450049"/>
          </a:solidFill>
          <a:uFillTx/>
          <a:latin typeface="+mn-lt"/>
          <a:ea typeface="+mn-ea"/>
          <a:cs typeface="+mn-cs"/>
          <a:sym typeface="Interstate-Bold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450049"/>
          </a:solidFill>
          <a:uFillTx/>
          <a:latin typeface="+mn-lt"/>
          <a:ea typeface="+mn-ea"/>
          <a:cs typeface="+mn-cs"/>
          <a:sym typeface="Interstate-Bold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450049"/>
          </a:solidFill>
          <a:uFillTx/>
          <a:latin typeface="+mn-lt"/>
          <a:ea typeface="+mn-ea"/>
          <a:cs typeface="+mn-cs"/>
          <a:sym typeface="Interstate-Bold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450049"/>
          </a:solidFill>
          <a:uFillTx/>
          <a:latin typeface="+mn-lt"/>
          <a:ea typeface="+mn-ea"/>
          <a:cs typeface="+mn-cs"/>
          <a:sym typeface="Interstate-Bold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450049"/>
          </a:solidFill>
          <a:uFillTx/>
          <a:latin typeface="+mn-lt"/>
          <a:ea typeface="+mn-ea"/>
          <a:cs typeface="+mn-cs"/>
          <a:sym typeface="Interstate-Bold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450049"/>
          </a:solidFill>
          <a:uFillTx/>
          <a:latin typeface="+mn-lt"/>
          <a:ea typeface="+mn-ea"/>
          <a:cs typeface="+mn-cs"/>
          <a:sym typeface="Interstate-Bold"/>
        </a:defRPr>
      </a:lvl9pPr>
    </p:titleStyle>
    <p:bodyStyle>
      <a:lvl1pPr marL="163285" marR="0" indent="-163285" algn="l" defTabSz="3810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solidFill>
            <a:srgbClr val="450049"/>
          </a:solidFill>
          <a:uFillTx/>
          <a:latin typeface="Lexend" pitchFamily="2" charset="0"/>
          <a:ea typeface="Lexend" pitchFamily="2" charset="0"/>
          <a:cs typeface="Lexend" pitchFamily="2" charset="0"/>
          <a:sym typeface="Interstate-Regular"/>
        </a:defRPr>
      </a:lvl1pPr>
      <a:lvl2pPr marL="647700" marR="0" indent="-190500" algn="l" defTabSz="3810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solidFill>
            <a:srgbClr val="450049"/>
          </a:solidFill>
          <a:uFillTx/>
          <a:latin typeface="Lexend" pitchFamily="2" charset="0"/>
          <a:ea typeface="Lexend" pitchFamily="2" charset="0"/>
          <a:cs typeface="Lexend" pitchFamily="2" charset="0"/>
          <a:sym typeface="Interstate-Regular"/>
        </a:defRPr>
      </a:lvl2pPr>
      <a:lvl3pPr marL="1143000" marR="0" indent="-228600" algn="l" defTabSz="3810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solidFill>
            <a:srgbClr val="450049"/>
          </a:solidFill>
          <a:uFillTx/>
          <a:latin typeface="Lexend" pitchFamily="2" charset="0"/>
          <a:ea typeface="Lexend" pitchFamily="2" charset="0"/>
          <a:cs typeface="Lexend" pitchFamily="2" charset="0"/>
          <a:sym typeface="Interstate-Regular"/>
        </a:defRPr>
      </a:lvl3pPr>
      <a:lvl4pPr marL="1625600" marR="0" indent="-254000" algn="l" defTabSz="3810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solidFill>
            <a:srgbClr val="450049"/>
          </a:solidFill>
          <a:uFillTx/>
          <a:latin typeface="Lexend" pitchFamily="2" charset="0"/>
          <a:ea typeface="Lexend" pitchFamily="2" charset="0"/>
          <a:cs typeface="Lexend" pitchFamily="2" charset="0"/>
          <a:sym typeface="Interstate-Regular"/>
        </a:defRPr>
      </a:lvl4pPr>
      <a:lvl5pPr marL="2082800" marR="0" indent="-254000" algn="l" defTabSz="3810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solidFill>
            <a:srgbClr val="450049"/>
          </a:solidFill>
          <a:uFillTx/>
          <a:latin typeface="Lexend" pitchFamily="2" charset="0"/>
          <a:ea typeface="Lexend" pitchFamily="2" charset="0"/>
          <a:cs typeface="Lexend" pitchFamily="2" charset="0"/>
          <a:sym typeface="Interstate-Regular"/>
        </a:defRPr>
      </a:lvl5pPr>
      <a:lvl6pPr marL="2540000" marR="0" indent="-254000" algn="l" defTabSz="3810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solidFill>
            <a:srgbClr val="450049"/>
          </a:solidFill>
          <a:uFillTx/>
          <a:latin typeface="Interstate-Regular"/>
          <a:ea typeface="Interstate-Regular"/>
          <a:cs typeface="Interstate-Regular"/>
          <a:sym typeface="Interstate-Regular"/>
        </a:defRPr>
      </a:lvl6pPr>
      <a:lvl7pPr marL="2997200" marR="0" indent="-254000" algn="l" defTabSz="3810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solidFill>
            <a:srgbClr val="450049"/>
          </a:solidFill>
          <a:uFillTx/>
          <a:latin typeface="Interstate-Regular"/>
          <a:ea typeface="Interstate-Regular"/>
          <a:cs typeface="Interstate-Regular"/>
          <a:sym typeface="Interstate-Regular"/>
        </a:defRPr>
      </a:lvl7pPr>
      <a:lvl8pPr marL="3454400" marR="0" indent="-254000" algn="l" defTabSz="3810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solidFill>
            <a:srgbClr val="450049"/>
          </a:solidFill>
          <a:uFillTx/>
          <a:latin typeface="Interstate-Regular"/>
          <a:ea typeface="Interstate-Regular"/>
          <a:cs typeface="Interstate-Regular"/>
          <a:sym typeface="Interstate-Regular"/>
        </a:defRPr>
      </a:lvl8pPr>
      <a:lvl9pPr marL="3911600" marR="0" indent="-254000" algn="l" defTabSz="3810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solidFill>
            <a:srgbClr val="450049"/>
          </a:solidFill>
          <a:uFillTx/>
          <a:latin typeface="Interstate-Regular"/>
          <a:ea typeface="Interstate-Regular"/>
          <a:cs typeface="Interstate-Regular"/>
          <a:sym typeface="Interstate-Regular"/>
        </a:defRPr>
      </a:lvl9pPr>
    </p:bodyStyle>
    <p:otherStyle>
      <a:lvl1pPr marL="0" marR="0" indent="0" algn="l" defTabSz="3810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rstate-Bold"/>
        </a:defRPr>
      </a:lvl1pPr>
      <a:lvl2pPr marL="0" marR="0" indent="457200" algn="l" defTabSz="3810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rstate-Bold"/>
        </a:defRPr>
      </a:lvl2pPr>
      <a:lvl3pPr marL="0" marR="0" indent="914400" algn="l" defTabSz="3810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rstate-Bold"/>
        </a:defRPr>
      </a:lvl3pPr>
      <a:lvl4pPr marL="0" marR="0" indent="1371600" algn="l" defTabSz="3810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rstate-Bold"/>
        </a:defRPr>
      </a:lvl4pPr>
      <a:lvl5pPr marL="0" marR="0" indent="1828800" algn="l" defTabSz="3810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rstate-Bold"/>
        </a:defRPr>
      </a:lvl5pPr>
      <a:lvl6pPr marL="0" marR="0" indent="2286000" algn="l" defTabSz="3810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rstate-Bold"/>
        </a:defRPr>
      </a:lvl6pPr>
      <a:lvl7pPr marL="0" marR="0" indent="2743200" algn="l" defTabSz="3810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rstate-Bold"/>
        </a:defRPr>
      </a:lvl7pPr>
      <a:lvl8pPr marL="0" marR="0" indent="3200400" algn="l" defTabSz="3810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rstate-Bold"/>
        </a:defRPr>
      </a:lvl8pPr>
      <a:lvl9pPr marL="0" marR="0" indent="3657600" algn="l" defTabSz="3810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rstate-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Box 5"/>
          <p:cNvSpPr txBox="1"/>
          <p:nvPr/>
        </p:nvSpPr>
        <p:spPr>
          <a:xfrm>
            <a:off x="513105" y="377613"/>
            <a:ext cx="11165790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defRPr sz="4000" cap="none">
                <a:latin typeface="+mn-lt"/>
                <a:ea typeface="+mn-ea"/>
                <a:cs typeface="+mn-cs"/>
                <a:sym typeface="Interstate-Bold"/>
              </a:defRPr>
            </a:lvl1pPr>
          </a:lstStyle>
          <a:p>
            <a:r>
              <a:rPr lang="de-DE" dirty="0">
                <a:latin typeface="Lexend" pitchFamily="2" charset="0"/>
              </a:rPr>
              <a:t>Starke Radionutzung – jeden Tag</a:t>
            </a:r>
            <a:endParaRPr dirty="0">
              <a:latin typeface="Lexend" pitchFamily="2" charset="0"/>
            </a:endParaRPr>
          </a:p>
        </p:txBody>
      </p:sp>
      <p:sp>
        <p:nvSpPr>
          <p:cNvPr id="74" name="Textfeld 7"/>
          <p:cNvSpPr txBox="1"/>
          <p:nvPr/>
        </p:nvSpPr>
        <p:spPr>
          <a:xfrm>
            <a:off x="510887" y="1267905"/>
            <a:ext cx="11150513" cy="3860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>
            <a:lvl1pPr defTabSz="381000">
              <a:defRPr sz="2000" cap="none"/>
            </a:lvl1pPr>
          </a:lstStyle>
          <a:p>
            <a:r>
              <a:rPr lang="de-DE" dirty="0">
                <a:latin typeface="Lexend" pitchFamily="2" charset="0"/>
              </a:rPr>
              <a:t>Jeden Morgen Top-Quoten mit über 26 Millionen Hörenden </a:t>
            </a:r>
            <a:endParaRPr dirty="0">
              <a:latin typeface="Lexend" pitchFamily="2" charset="0"/>
            </a:endParaRP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94836205-AA32-4A35-BF93-9392C5BC99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8165405"/>
              </p:ext>
            </p:extLst>
          </p:nvPr>
        </p:nvGraphicFramePr>
        <p:xfrm>
          <a:off x="255443" y="2130816"/>
          <a:ext cx="11681113" cy="3995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Quelle: ma 2020 Audio II, Audio Gesamt (inkl. werbefreier Programme), deutschsprachige…">
            <a:extLst>
              <a:ext uri="{FF2B5EF4-FFF2-40B4-BE49-F238E27FC236}">
                <a16:creationId xmlns:a16="http://schemas.microsoft.com/office/drawing/2014/main" id="{132F4D0D-C299-4B7A-9955-520D732EE76A}"/>
              </a:ext>
            </a:extLst>
          </p:cNvPr>
          <p:cNvSpPr txBox="1"/>
          <p:nvPr/>
        </p:nvSpPr>
        <p:spPr>
          <a:xfrm>
            <a:off x="6138653" y="6349577"/>
            <a:ext cx="5362309" cy="215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algn="r" defTabSz="2438400">
              <a:defRPr sz="800" cap="none"/>
            </a:pPr>
            <a:r>
              <a:rPr lang="de-DE" sz="800" cap="none" dirty="0">
                <a:latin typeface="Lexend" pitchFamily="2" charset="0"/>
              </a:rPr>
              <a:t>Quelle: </a:t>
            </a:r>
            <a:r>
              <a:rPr lang="de-DE" sz="800" cap="none" dirty="0" err="1">
                <a:latin typeface="Lexend" pitchFamily="2" charset="0"/>
              </a:rPr>
              <a:t>ma</a:t>
            </a:r>
            <a:r>
              <a:rPr lang="de-DE" sz="800" cap="none" dirty="0">
                <a:latin typeface="Lexend" pitchFamily="2" charset="0"/>
              </a:rPr>
              <a:t> 2023 Audio I, Radio Gesamt, Angaben in Millionen, Erwachsene 14+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7653684-F9E9-3ABE-BD59-D5D39D31CC31}"/>
              </a:ext>
            </a:extLst>
          </p:cNvPr>
          <p:cNvSpPr txBox="1"/>
          <p:nvPr/>
        </p:nvSpPr>
        <p:spPr>
          <a:xfrm>
            <a:off x="7856404" y="1570485"/>
            <a:ext cx="3377838" cy="1384995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bg1">
                <a:lumMod val="5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de-DE" dirty="0">
                <a:latin typeface="Lexend" pitchFamily="2" charset="0"/>
              </a:rPr>
              <a:t>Zum Vergleich: </a:t>
            </a:r>
            <a:r>
              <a:rPr lang="de-DE" cap="none" dirty="0">
                <a:latin typeface="Lexend" pitchFamily="2" charset="0"/>
              </a:rPr>
              <a:t>Die TV-Sendung mit der höchsten Reichweite 2022 war das Frauen-Fußballspiel der Europameisterschaft Deutschland gegen England mit einem Marktanteil von 64,5 % mit </a:t>
            </a:r>
            <a:r>
              <a:rPr lang="de-DE" b="1" cap="none" dirty="0">
                <a:latin typeface="Lexend" pitchFamily="2" charset="0"/>
              </a:rPr>
              <a:t>17,952 Mio. </a:t>
            </a:r>
            <a:r>
              <a:rPr lang="de-DE" cap="none" dirty="0">
                <a:latin typeface="Lexend" pitchFamily="2" charset="0"/>
              </a:rPr>
              <a:t>Menschen am Bildschirm (Quelle: AGF Videoforschung).</a:t>
            </a:r>
            <a:endParaRPr lang="de-DE" dirty="0">
              <a:latin typeface="Lexe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17287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Benutzerdefiniert 1">
      <a:dk1>
        <a:srgbClr val="390D49"/>
      </a:dk1>
      <a:lt1>
        <a:srgbClr val="761866"/>
      </a:lt1>
      <a:dk2>
        <a:srgbClr val="CA0983"/>
      </a:dk2>
      <a:lt2>
        <a:srgbClr val="CA0983"/>
      </a:lt2>
      <a:accent1>
        <a:srgbClr val="FFFFFF"/>
      </a:accent1>
      <a:accent2>
        <a:srgbClr val="CA0983"/>
      </a:accent2>
      <a:accent3>
        <a:srgbClr val="761866"/>
      </a:accent3>
      <a:accent4>
        <a:srgbClr val="390D49"/>
      </a:accent4>
      <a:accent5>
        <a:srgbClr val="194E62"/>
      </a:accent5>
      <a:accent6>
        <a:srgbClr val="8CA6AF"/>
      </a:accent6>
      <a:hlink>
        <a:srgbClr val="761866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r" defTabSz="2438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00" b="0" i="0" u="none" strike="noStrike" cap="none" spc="0" normalizeH="0" baseline="0">
            <a:ln>
              <a:noFill/>
            </a:ln>
            <a:solidFill>
              <a:srgbClr val="450049"/>
            </a:solidFill>
            <a:effectLst/>
            <a:uFillTx/>
            <a:latin typeface="Interstate-Regular"/>
            <a:ea typeface="Interstate-Regular"/>
            <a:cs typeface="Interstate-Regular"/>
            <a:sym typeface="Interstate-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all" spc="0" normalizeH="0" baseline="0">
            <a:ln>
              <a:noFill/>
            </a:ln>
            <a:solidFill>
              <a:srgbClr val="450049"/>
            </a:solidFill>
            <a:effectLst/>
            <a:uFillTx/>
            <a:latin typeface="Interstate-Regular"/>
            <a:ea typeface="Interstate-Regular"/>
            <a:cs typeface="Interstate-Regular"/>
            <a:sym typeface="Interstate-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2B2B2B"/>
      </a:dk1>
      <a:lt1>
        <a:srgbClr val="FFFFFF"/>
      </a:lt1>
      <a:dk2>
        <a:srgbClr val="A7A7A7"/>
      </a:dk2>
      <a:lt2>
        <a:srgbClr val="535353"/>
      </a:lt2>
      <a:accent1>
        <a:srgbClr val="F49E14"/>
      </a:accent1>
      <a:accent2>
        <a:srgbClr val="FA891E"/>
      </a:accent2>
      <a:accent3>
        <a:srgbClr val="FF7427"/>
      </a:accent3>
      <a:accent4>
        <a:srgbClr val="F15131"/>
      </a:accent4>
      <a:accent5>
        <a:srgbClr val="F42D3A"/>
      </a:accent5>
      <a:accent6>
        <a:srgbClr val="CE174A"/>
      </a:accent6>
      <a:hlink>
        <a:srgbClr val="0000FF"/>
      </a:hlink>
      <a:folHlink>
        <a:srgbClr val="FF00FF"/>
      </a:folHlink>
    </a:clrScheme>
    <a:fontScheme name="Office Theme">
      <a:majorFont>
        <a:latin typeface="Source Sans Pro"/>
        <a:ea typeface="Source Sans Pro"/>
        <a:cs typeface="Source Sans Pro"/>
      </a:majorFont>
      <a:minorFont>
        <a:latin typeface="Interstate-Bold"/>
        <a:ea typeface="Interstate-Bold"/>
        <a:cs typeface="Interstate-Bold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r" defTabSz="2438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00" b="0" i="0" u="none" strike="noStrike" cap="none" spc="0" normalizeH="0" baseline="0">
            <a:ln>
              <a:noFill/>
            </a:ln>
            <a:solidFill>
              <a:srgbClr val="450049"/>
            </a:solidFill>
            <a:effectLst/>
            <a:uFillTx/>
            <a:latin typeface="Interstate-Regular"/>
            <a:ea typeface="Interstate-Regular"/>
            <a:cs typeface="Interstate-Regular"/>
            <a:sym typeface="Interstate-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all" spc="0" normalizeH="0" baseline="0">
            <a:ln>
              <a:noFill/>
            </a:ln>
            <a:solidFill>
              <a:srgbClr val="450049"/>
            </a:solidFill>
            <a:effectLst/>
            <a:uFillTx/>
            <a:latin typeface="Interstate-Regular"/>
            <a:ea typeface="Interstate-Regular"/>
            <a:cs typeface="Interstate-Regular"/>
            <a:sym typeface="Interstate-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ASS">
    <a:dk1>
      <a:srgbClr val="00376E"/>
    </a:dk1>
    <a:lt1>
      <a:sysClr val="window" lastClr="FFFFFF"/>
    </a:lt1>
    <a:dk2>
      <a:srgbClr val="781E5F"/>
    </a:dk2>
    <a:lt2>
      <a:srgbClr val="46C8CD"/>
    </a:lt2>
    <a:accent1>
      <a:srgbClr val="00376E"/>
    </a:accent1>
    <a:accent2>
      <a:srgbClr val="005596"/>
    </a:accent2>
    <a:accent3>
      <a:srgbClr val="3278B9"/>
    </a:accent3>
    <a:accent4>
      <a:srgbClr val="87AFD7"/>
    </a:accent4>
    <a:accent5>
      <a:srgbClr val="AACDF0"/>
    </a:accent5>
    <a:accent6>
      <a:srgbClr val="D2E6FA"/>
    </a:accent6>
    <a:hlink>
      <a:srgbClr val="00376E"/>
    </a:hlink>
    <a:folHlink>
      <a:srgbClr val="005596"/>
    </a:folHlink>
  </a:clrScheme>
  <a:fontScheme name="Larissa Klassisch 2">
    <a:majorFont>
      <a:latin typeface="Arial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Radiozentrale</Template>
  <TotalTime>0</TotalTime>
  <Words>74</Words>
  <Application>Microsoft Office PowerPoint</Application>
  <PresentationFormat>Breitbild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Source Sans Pro</vt:lpstr>
      <vt:lpstr>Interstate-Regular</vt:lpstr>
      <vt:lpstr>Lexend SemiBold</vt:lpstr>
      <vt:lpstr>Lexend</vt:lpstr>
      <vt:lpstr>Arial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Nyamjargal Ganbold</dc:creator>
  <cp:lastModifiedBy>Audionews | Radiozentrale</cp:lastModifiedBy>
  <cp:revision>196</cp:revision>
  <dcterms:modified xsi:type="dcterms:W3CDTF">2023-05-22T06:47:58Z</dcterms:modified>
</cp:coreProperties>
</file>